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170" y="3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err="1" smtClean="0">
                <a:solidFill>
                  <a:schemeClr val="bg1"/>
                </a:solidFill>
                <a:latin typeface="Kristen ITC" pitchFamily="66" charset="0"/>
              </a:rPr>
              <a:t>Writing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800" dirty="0" err="1" smtClean="0">
                <a:solidFill>
                  <a:schemeClr val="bg1"/>
                </a:solidFill>
                <a:latin typeface="Kristen ITC" pitchFamily="66" charset="0"/>
              </a:rPr>
              <a:t>Task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224676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b="1" dirty="0" smtClean="0">
                <a:latin typeface="Kristen ITC" pitchFamily="66" charset="0"/>
              </a:rPr>
              <a:t>You have been </a:t>
            </a:r>
            <a:r>
              <a:rPr lang="fr-FR" sz="2800" b="1" dirty="0" err="1" smtClean="0">
                <a:latin typeface="Kristen ITC" pitchFamily="66" charset="0"/>
              </a:rPr>
              <a:t>asked</a:t>
            </a:r>
            <a:r>
              <a:rPr lang="fr-FR" sz="2800" b="1" dirty="0" smtClean="0">
                <a:latin typeface="Kristen ITC" pitchFamily="66" charset="0"/>
              </a:rPr>
              <a:t> to </a:t>
            </a:r>
            <a:r>
              <a:rPr lang="fr-FR" sz="2800" b="1" dirty="0" err="1" smtClean="0">
                <a:latin typeface="Kristen ITC" pitchFamily="66" charset="0"/>
              </a:rPr>
              <a:t>write</a:t>
            </a:r>
            <a:r>
              <a:rPr lang="fr-FR" sz="2800" b="1" dirty="0" smtClean="0">
                <a:latin typeface="Kristen ITC" pitchFamily="66" charset="0"/>
              </a:rPr>
              <a:t> an article for the French </a:t>
            </a:r>
            <a:r>
              <a:rPr lang="fr-FR" sz="2800" b="1" dirty="0" err="1" smtClean="0">
                <a:latin typeface="Kristen ITC" pitchFamily="66" charset="0"/>
              </a:rPr>
              <a:t>teen</a:t>
            </a:r>
            <a:r>
              <a:rPr lang="fr-FR" sz="2800" b="1" dirty="0" smtClean="0">
                <a:latin typeface="Kristen ITC" pitchFamily="66" charset="0"/>
              </a:rPr>
              <a:t> magazine, « Ado » for </a:t>
            </a:r>
            <a:r>
              <a:rPr lang="fr-FR" sz="2800" b="1" dirty="0" err="1" smtClean="0">
                <a:latin typeface="Kristen ITC" pitchFamily="66" charset="0"/>
              </a:rPr>
              <a:t>their</a:t>
            </a:r>
            <a:r>
              <a:rPr lang="fr-FR" sz="2800" b="1" dirty="0" smtClean="0">
                <a:latin typeface="Kristen ITC" pitchFamily="66" charset="0"/>
              </a:rPr>
              <a:t> </a:t>
            </a:r>
            <a:r>
              <a:rPr lang="fr-FR" sz="2800" b="1" dirty="0" err="1" smtClean="0">
                <a:latin typeface="Kristen ITC" pitchFamily="66" charset="0"/>
              </a:rPr>
              <a:t>teens</a:t>
            </a:r>
            <a:r>
              <a:rPr lang="fr-FR" sz="2800" b="1" dirty="0" smtClean="0">
                <a:latin typeface="Kristen ITC" pitchFamily="66" charset="0"/>
              </a:rPr>
              <a:t> </a:t>
            </a:r>
            <a:r>
              <a:rPr lang="fr-FR" sz="2800" b="1" dirty="0" err="1" smtClean="0">
                <a:latin typeface="Kristen ITC" pitchFamily="66" charset="0"/>
              </a:rPr>
              <a:t>around</a:t>
            </a:r>
            <a:r>
              <a:rPr lang="fr-FR" sz="2800" b="1" dirty="0" smtClean="0">
                <a:latin typeface="Kristen ITC" pitchFamily="66" charset="0"/>
              </a:rPr>
              <a:t> the world </a:t>
            </a:r>
            <a:r>
              <a:rPr lang="fr-FR" sz="2800" b="1" dirty="0" err="1" smtClean="0">
                <a:latin typeface="Kristen ITC" pitchFamily="66" charset="0"/>
              </a:rPr>
              <a:t>edition</a:t>
            </a:r>
            <a:r>
              <a:rPr lang="fr-FR" sz="2800" b="1" dirty="0" smtClean="0">
                <a:latin typeface="Kristen ITC" pitchFamily="66" charset="0"/>
              </a:rPr>
              <a:t>.  </a:t>
            </a:r>
            <a:r>
              <a:rPr lang="fr-FR" sz="2800" b="1" dirty="0" err="1" smtClean="0">
                <a:latin typeface="Kristen ITC" pitchFamily="66" charset="0"/>
              </a:rPr>
              <a:t>They</a:t>
            </a:r>
            <a:r>
              <a:rPr lang="fr-FR" sz="2800" b="1" dirty="0" smtClean="0">
                <a:latin typeface="Kristen ITC" pitchFamily="66" charset="0"/>
              </a:rPr>
              <a:t> have </a:t>
            </a:r>
            <a:r>
              <a:rPr lang="fr-FR" sz="2800" b="1" dirty="0" err="1" smtClean="0">
                <a:latin typeface="Kristen ITC" pitchFamily="66" charset="0"/>
              </a:rPr>
              <a:t>asked</a:t>
            </a:r>
            <a:r>
              <a:rPr lang="fr-FR" sz="2800" b="1" dirty="0" smtClean="0">
                <a:latin typeface="Kristen ITC" pitchFamily="66" charset="0"/>
              </a:rPr>
              <a:t> </a:t>
            </a:r>
            <a:r>
              <a:rPr lang="fr-FR" sz="2800" b="1" dirty="0" err="1" smtClean="0">
                <a:latin typeface="Kristen ITC" pitchFamily="66" charset="0"/>
              </a:rPr>
              <a:t>you</a:t>
            </a:r>
            <a:r>
              <a:rPr lang="fr-FR" sz="2800" b="1" dirty="0" smtClean="0">
                <a:latin typeface="Kristen ITC" pitchFamily="66" charset="0"/>
              </a:rPr>
              <a:t> to </a:t>
            </a:r>
            <a:r>
              <a:rPr lang="fr-FR" sz="2800" b="1" dirty="0" err="1" smtClean="0">
                <a:latin typeface="Kristen ITC" pitchFamily="66" charset="0"/>
              </a:rPr>
              <a:t>write</a:t>
            </a:r>
            <a:r>
              <a:rPr lang="fr-FR" sz="2800" b="1" dirty="0" smtClean="0">
                <a:latin typeface="Kristen ITC" pitchFamily="66" charset="0"/>
              </a:rPr>
              <a:t> as </a:t>
            </a:r>
            <a:r>
              <a:rPr lang="fr-FR" sz="2800" b="1" dirty="0" err="1" smtClean="0">
                <a:latin typeface="Kristen ITC" pitchFamily="66" charset="0"/>
              </a:rPr>
              <a:t>much</a:t>
            </a:r>
            <a:r>
              <a:rPr lang="fr-FR" sz="2800" b="1" dirty="0" smtClean="0">
                <a:latin typeface="Kristen ITC" pitchFamily="66" charset="0"/>
              </a:rPr>
              <a:t> about </a:t>
            </a:r>
            <a:r>
              <a:rPr lang="fr-FR" sz="2800" b="1" dirty="0" err="1" smtClean="0">
                <a:latin typeface="Kristen ITC" pitchFamily="66" charset="0"/>
              </a:rPr>
              <a:t>yourself</a:t>
            </a:r>
            <a:r>
              <a:rPr lang="fr-FR" sz="2800" b="1" dirty="0" smtClean="0">
                <a:latin typeface="Kristen ITC" pitchFamily="66" charset="0"/>
              </a:rPr>
              <a:t>, </a:t>
            </a:r>
            <a:r>
              <a:rPr lang="fr-FR" sz="2800" b="1" dirty="0" err="1" smtClean="0">
                <a:latin typeface="Kristen ITC" pitchFamily="66" charset="0"/>
              </a:rPr>
              <a:t>your</a:t>
            </a:r>
            <a:r>
              <a:rPr lang="fr-FR" sz="2800" b="1" dirty="0" smtClean="0">
                <a:latin typeface="Kristen ITC" pitchFamily="66" charset="0"/>
              </a:rPr>
              <a:t> hobbies, and </a:t>
            </a:r>
            <a:r>
              <a:rPr lang="fr-FR" sz="2800" b="1" dirty="0" err="1" smtClean="0">
                <a:latin typeface="Kristen ITC" pitchFamily="66" charset="0"/>
              </a:rPr>
              <a:t>your</a:t>
            </a:r>
            <a:r>
              <a:rPr lang="fr-FR" sz="2800" b="1" dirty="0" smtClean="0">
                <a:latin typeface="Kristen ITC" pitchFamily="66" charset="0"/>
              </a:rPr>
              <a:t> </a:t>
            </a:r>
            <a:r>
              <a:rPr lang="fr-FR" sz="2800" b="1" dirty="0" err="1" smtClean="0">
                <a:latin typeface="Kristen ITC" pitchFamily="66" charset="0"/>
              </a:rPr>
              <a:t>daily</a:t>
            </a:r>
            <a:r>
              <a:rPr lang="fr-FR" sz="2800" b="1" dirty="0" smtClean="0">
                <a:latin typeface="Kristen ITC" pitchFamily="66" charset="0"/>
              </a:rPr>
              <a:t> life as </a:t>
            </a:r>
            <a:r>
              <a:rPr lang="fr-FR" sz="2800" b="1" dirty="0" err="1" smtClean="0">
                <a:latin typeface="Kristen ITC" pitchFamily="66" charset="0"/>
              </a:rPr>
              <a:t>you</a:t>
            </a:r>
            <a:r>
              <a:rPr lang="fr-FR" sz="2800" b="1" dirty="0" smtClean="0">
                <a:latin typeface="Kristen ITC" pitchFamily="66" charset="0"/>
              </a:rPr>
              <a:t> </a:t>
            </a:r>
            <a:r>
              <a:rPr lang="fr-FR" sz="2800" b="1" dirty="0" err="1" smtClean="0">
                <a:latin typeface="Kristen ITC" pitchFamily="66" charset="0"/>
              </a:rPr>
              <a:t>can</a:t>
            </a:r>
            <a:r>
              <a:rPr lang="fr-FR" sz="2800" b="1" dirty="0" smtClean="0">
                <a:latin typeface="Kristen ITC" pitchFamily="66" charset="0"/>
              </a:rPr>
              <a:t>.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28333" y="4038600"/>
            <a:ext cx="5899597" cy="2677656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u="sng" dirty="0" smtClean="0">
                <a:latin typeface="Kristen ITC" pitchFamily="66" charset="0"/>
              </a:rPr>
              <a:t>Topics to consider:</a:t>
            </a:r>
          </a:p>
          <a:p>
            <a:pPr algn="ctr"/>
            <a:r>
              <a:rPr lang="en-US" sz="2800" dirty="0" smtClean="0">
                <a:latin typeface="Kristen ITC" pitchFamily="66" charset="0"/>
              </a:rPr>
              <a:t>Name, age</a:t>
            </a:r>
          </a:p>
          <a:p>
            <a:pPr algn="ctr"/>
            <a:r>
              <a:rPr lang="en-US" sz="2800" dirty="0" smtClean="0">
                <a:latin typeface="Kristen ITC" pitchFamily="66" charset="0"/>
              </a:rPr>
              <a:t>Likes/dislikes</a:t>
            </a:r>
          </a:p>
          <a:p>
            <a:pPr algn="ctr"/>
            <a:r>
              <a:rPr lang="en-US" sz="2800" dirty="0" smtClean="0">
                <a:latin typeface="Kristen ITC" pitchFamily="66" charset="0"/>
              </a:rPr>
              <a:t>Activities you do</a:t>
            </a:r>
          </a:p>
          <a:p>
            <a:pPr algn="ctr"/>
            <a:r>
              <a:rPr lang="en-US" sz="2800" dirty="0" smtClean="0">
                <a:latin typeface="Kristen ITC" pitchFamily="66" charset="0"/>
              </a:rPr>
              <a:t>Classes you have</a:t>
            </a:r>
          </a:p>
          <a:p>
            <a:pPr algn="ctr"/>
            <a:r>
              <a:rPr lang="en-US" sz="2800" dirty="0" smtClean="0">
                <a:latin typeface="Kristen ITC" pitchFamily="66" charset="0"/>
              </a:rPr>
              <a:t>What the classrooms look like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</TotalTime>
  <Words>36</Words>
  <Application>Microsoft Office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112</cp:revision>
  <dcterms:created xsi:type="dcterms:W3CDTF">2011-09-14T23:22:57Z</dcterms:created>
  <dcterms:modified xsi:type="dcterms:W3CDTF">2012-11-27T11:56:32Z</dcterms:modified>
</cp:coreProperties>
</file>